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6F74B-2A4B-488B-A3D8-829E8FBDEB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E5383B-8A95-4742-91E5-90F1419E27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04BF7-E243-4811-A173-6B1ACE41D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AD029-E558-44AD-980B-5DD67B89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4F143-2BF5-46C2-ABBC-0D62FA843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6599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EC80E-5D67-41AD-B26D-A54FD38F4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761D8B-CC30-4973-B283-A6F67791F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1271C-E914-44B7-AB3E-EDDC392C9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07871-B629-4B65-9C13-158F3217E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18115-FB6D-4CD1-BD9A-5DAD61649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8402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4F3584-430C-4E65-AAD4-0EE4B6EFB0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C7A825-78B7-4346-A958-2D17B57E6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F3EC0-F74B-448E-8BFD-C90A31BC1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CD8A5-6BDC-475C-8CF1-3FC8C41C8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ADA80-8D95-4D87-B41F-741E56567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8568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EE431-E3CC-4A55-9220-AD11BBBA3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F9CB1-15D3-4B29-A5BF-EC44947C8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E1FD1-F249-499F-9335-6A08CECEE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AD6C7-509D-412E-B2CE-2813F3FAF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F8C0A-620A-4D19-97B2-6BA35FF53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0393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A17C1-00BD-4A40-9F22-3B9C5761F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845F1-34B3-4C7C-819F-D07EC7564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42503-57F5-401F-8496-65834741E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52A88-72C9-4800-B4AD-C23780963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ECEB4-6F74-4C90-8C1E-63C42E047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1618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0E902-41C4-4115-A432-B743459B7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0D3D9-97A8-45DC-AF6D-F1F6C787DA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FC5E14-AEC8-4962-A620-D0D9E0CD5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49B8CC-A7F3-42D2-A6FB-846440DDE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EE5C2A-056D-451D-949E-627548FDD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B2AAF1-0B31-40B1-B246-901843F8E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9828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2253C-2680-47EE-B9FD-9A6579873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35DDBE-C168-42A8-BB00-17585A9BE4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7622A9-C8D2-406F-88F4-16A97CD4C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C57D5C-424C-44CF-9B08-4E818FA951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C410DF-35F7-4EE9-ADEC-AD0786C65F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AD5760-6B24-4FA8-9B49-55F8ED880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A9C7E2-75CB-4C09-9056-343E8401A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F95341-DFE3-4F11-ACB9-41E0AB758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8646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DB996-EFE6-427E-8E59-9F022FF49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C789A3-B453-45C0-8DC3-8D6714A2F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4093F7-4BB7-42F3-B032-A8BDFFFD6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D39B9E-3E57-432F-A32A-D2FDD4E37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4980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7884A1-25A5-44D8-9CC1-41B83AA6B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C2C9E9-2006-4CDE-9F89-B0CF7ED9B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3B85E3-5440-4644-9656-67A41BD89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4223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4CA88-FA81-4E91-A129-E3561B2AB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20E90-1F8D-4DF1-A76A-7503792CE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94752B-8B3D-4212-BC5D-1AC426AEA9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48526F-2E62-4A63-9185-C094C75E8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BD6E5-6383-441A-81E9-091B02064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1CB7DF-AF29-4A78-BC3F-3AEA134C1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0813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3A010-534A-49F8-8EE5-124DF6E9C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CCFE9B-D56D-4C99-B99E-085D53A103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141BA-1589-435A-941B-757F0D4BE3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7A92D-A5B9-4E66-BEAA-DEF9A2924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47D482-F60F-4839-99C9-BDB8539F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3B85-1A63-4E7B-AA2C-5DBA8DB3E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337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879547-DBD7-4C25-96EC-6CF914387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C8CDF-7293-4104-B913-6A1E43ED6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07933-BA08-4C39-88E3-019B9C2C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B378B-9C84-4B6D-B204-C2C7D8DC4571}" type="datetimeFigureOut">
              <a:rPr lang="en-AU" smtClean="0"/>
              <a:t>21/05/2019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C1150-9CC1-49A3-94F8-BCA49430EA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E00E1-A46C-41B2-AE63-08C7F9CDF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A038A-5123-4923-9D59-BD31D0543FE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9853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he-4star-045711.netlify.com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s://www.figma.com/file/gCn3gJpHz1IRFWgZJSjTH7ju/Portfolio-Website-Design?node-id=0%3A1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/>
            </a:gs>
            <a:gs pos="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3556E6-CD1C-4B64-9CD8-5FB237CE62EB}"/>
              </a:ext>
            </a:extLst>
          </p:cNvPr>
          <p:cNvSpPr txBox="1"/>
          <p:nvPr/>
        </p:nvSpPr>
        <p:spPr>
          <a:xfrm>
            <a:off x="2579802" y="930177"/>
            <a:ext cx="7032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Ladies and Gentleman!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D7DB7B-FCA4-47DD-A5E3-8F9B8BEC4976}"/>
              </a:ext>
            </a:extLst>
          </p:cNvPr>
          <p:cNvSpPr txBox="1"/>
          <p:nvPr/>
        </p:nvSpPr>
        <p:spPr>
          <a:xfrm>
            <a:off x="2579802" y="2034684"/>
            <a:ext cx="7032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Get Ready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D60921-92CD-42C3-B645-D1C0A291DE06}"/>
              </a:ext>
            </a:extLst>
          </p:cNvPr>
          <p:cNvSpPr txBox="1"/>
          <p:nvPr/>
        </p:nvSpPr>
        <p:spPr>
          <a:xfrm>
            <a:off x="2579802" y="3161323"/>
            <a:ext cx="70323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For the best Portfolio Website ever created</a:t>
            </a:r>
          </a:p>
        </p:txBody>
      </p:sp>
      <p:pic>
        <p:nvPicPr>
          <p:cNvPr id="7" name="Sons Of Thunder">
            <a:hlinkClick r:id="" action="ppaction://media"/>
            <a:extLst>
              <a:ext uri="{FF2B5EF4-FFF2-40B4-BE49-F238E27FC236}">
                <a16:creationId xmlns:a16="http://schemas.microsoft.com/office/drawing/2014/main" id="{EC85ADFD-6FFC-4829-87B5-D1CE27192CC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73817.35"/>
                  <p14:fade out="37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653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/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/>
            </a:gs>
            <a:gs pos="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ED60921-92CD-42C3-B645-D1C0A291DE06}"/>
              </a:ext>
            </a:extLst>
          </p:cNvPr>
          <p:cNvSpPr txBox="1"/>
          <p:nvPr/>
        </p:nvSpPr>
        <p:spPr>
          <a:xfrm>
            <a:off x="2579802" y="3013501"/>
            <a:ext cx="7032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By Me</a:t>
            </a:r>
          </a:p>
        </p:txBody>
      </p:sp>
    </p:spTree>
    <p:extLst>
      <p:ext uri="{BB962C8B-B14F-4D97-AF65-F5344CB8AC3E}">
        <p14:creationId xmlns:p14="http://schemas.microsoft.com/office/powerpoint/2010/main" val="1531561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/>
            </a:gs>
            <a:gs pos="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ED60921-92CD-42C3-B645-D1C0A291DE06}"/>
              </a:ext>
            </a:extLst>
          </p:cNvPr>
          <p:cNvSpPr txBox="1"/>
          <p:nvPr/>
        </p:nvSpPr>
        <p:spPr>
          <a:xfrm>
            <a:off x="2579802" y="515397"/>
            <a:ext cx="7032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Lets check it 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81D6EC-94C1-48A0-9127-D4CB2E91BDBC}"/>
              </a:ext>
            </a:extLst>
          </p:cNvPr>
          <p:cNvSpPr txBox="1"/>
          <p:nvPr/>
        </p:nvSpPr>
        <p:spPr>
          <a:xfrm>
            <a:off x="2579802" y="3013501"/>
            <a:ext cx="7032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 for the magic</a:t>
            </a:r>
            <a:endParaRPr lang="en-AU" sz="4800" dirty="0">
              <a:solidFill>
                <a:schemeClr val="accent1">
                  <a:lumMod val="20000"/>
                  <a:lumOff val="8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115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/>
            </a:gs>
            <a:gs pos="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ED60921-92CD-42C3-B645-D1C0A291DE06}"/>
              </a:ext>
            </a:extLst>
          </p:cNvPr>
          <p:cNvSpPr txBox="1"/>
          <p:nvPr/>
        </p:nvSpPr>
        <p:spPr>
          <a:xfrm>
            <a:off x="2579802" y="515397"/>
            <a:ext cx="7032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How did I design it?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99D295-79B9-4D02-B885-F8502BDBF384}"/>
              </a:ext>
            </a:extLst>
          </p:cNvPr>
          <p:cNvSpPr txBox="1"/>
          <p:nvPr/>
        </p:nvSpPr>
        <p:spPr>
          <a:xfrm>
            <a:off x="1563278" y="2298634"/>
            <a:ext cx="33072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First I chose the colours: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75913EF-CA18-4E99-B1E1-88B9A76264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322" b="9932"/>
          <a:stretch/>
        </p:blipFill>
        <p:spPr>
          <a:xfrm>
            <a:off x="5008303" y="1689068"/>
            <a:ext cx="5790101" cy="16192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261C94-1DA6-47EF-9C51-9B3A28BCBCDA}"/>
              </a:ext>
            </a:extLst>
          </p:cNvPr>
          <p:cNvSpPr txBox="1"/>
          <p:nvPr/>
        </p:nvSpPr>
        <p:spPr>
          <a:xfrm>
            <a:off x="2766765" y="4159257"/>
            <a:ext cx="2103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Then the Fonts: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459AF12-E87E-4CBE-8D3D-F387514C6E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2" t="17027" r="5903" b="17027"/>
          <a:stretch/>
        </p:blipFill>
        <p:spPr>
          <a:xfrm>
            <a:off x="5763467" y="3397926"/>
            <a:ext cx="4279771" cy="222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440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/>
            </a:gs>
            <a:gs pos="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84BCE5-800E-482F-93B0-ABCF3B62E346}"/>
              </a:ext>
            </a:extLst>
          </p:cNvPr>
          <p:cNvSpPr txBox="1"/>
          <p:nvPr/>
        </p:nvSpPr>
        <p:spPr>
          <a:xfrm>
            <a:off x="5765279" y="4312312"/>
            <a:ext cx="3822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 to show Figma Design</a:t>
            </a:r>
            <a:endParaRPr lang="en-AU" dirty="0">
              <a:solidFill>
                <a:schemeClr val="accent1">
                  <a:lumMod val="20000"/>
                  <a:lumOff val="8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3E2776-D8FE-411D-8C3B-84F5EE15BDAF}"/>
              </a:ext>
            </a:extLst>
          </p:cNvPr>
          <p:cNvSpPr txBox="1"/>
          <p:nvPr/>
        </p:nvSpPr>
        <p:spPr>
          <a:xfrm>
            <a:off x="1571134" y="1544491"/>
            <a:ext cx="2472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Made a Mood Board:</a:t>
            </a:r>
          </a:p>
        </p:txBody>
      </p:sp>
      <p:pic>
        <p:nvPicPr>
          <p:cNvPr id="5" name="Picture 4" descr="A picture containing nature&#10;&#10;Description automatically generated">
            <a:extLst>
              <a:ext uri="{FF2B5EF4-FFF2-40B4-BE49-F238E27FC236}">
                <a16:creationId xmlns:a16="http://schemas.microsoft.com/office/drawing/2014/main" id="{B4EBEEA4-A02A-4B82-A544-2E0D897C00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205" y="543257"/>
            <a:ext cx="5503732" cy="27411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530E83-6045-4748-A03A-2937D4B901C1}"/>
              </a:ext>
            </a:extLst>
          </p:cNvPr>
          <p:cNvSpPr txBox="1"/>
          <p:nvPr/>
        </p:nvSpPr>
        <p:spPr>
          <a:xfrm>
            <a:off x="580483" y="4312312"/>
            <a:ext cx="3934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Finally I Created the design in Figma: </a:t>
            </a:r>
          </a:p>
        </p:txBody>
      </p:sp>
    </p:spTree>
    <p:extLst>
      <p:ext uri="{BB962C8B-B14F-4D97-AF65-F5344CB8AC3E}">
        <p14:creationId xmlns:p14="http://schemas.microsoft.com/office/powerpoint/2010/main" val="257063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/>
            </a:gs>
            <a:gs pos="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ED60921-92CD-42C3-B645-D1C0A291DE06}"/>
              </a:ext>
            </a:extLst>
          </p:cNvPr>
          <p:cNvSpPr txBox="1"/>
          <p:nvPr/>
        </p:nvSpPr>
        <p:spPr>
          <a:xfrm>
            <a:off x="2276573" y="3013501"/>
            <a:ext cx="76388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Challenges/Favourite parts</a:t>
            </a:r>
          </a:p>
        </p:txBody>
      </p:sp>
    </p:spTree>
    <p:extLst>
      <p:ext uri="{BB962C8B-B14F-4D97-AF65-F5344CB8AC3E}">
        <p14:creationId xmlns:p14="http://schemas.microsoft.com/office/powerpoint/2010/main" val="1414480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/>
            </a:gs>
            <a:gs pos="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ED60921-92CD-42C3-B645-D1C0A291DE06}"/>
              </a:ext>
            </a:extLst>
          </p:cNvPr>
          <p:cNvSpPr txBox="1"/>
          <p:nvPr/>
        </p:nvSpPr>
        <p:spPr>
          <a:xfrm>
            <a:off x="2276573" y="3013501"/>
            <a:ext cx="76388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800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Any Questions? </a:t>
            </a:r>
          </a:p>
        </p:txBody>
      </p:sp>
    </p:spTree>
    <p:extLst>
      <p:ext uri="{BB962C8B-B14F-4D97-AF65-F5344CB8AC3E}">
        <p14:creationId xmlns:p14="http://schemas.microsoft.com/office/powerpoint/2010/main" val="2364363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66</Words>
  <Application>Microsoft Office PowerPoint</Application>
  <PresentationFormat>Widescreen</PresentationFormat>
  <Paragraphs>14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Clinton Forster</dc:creator>
  <cp:lastModifiedBy>Clinton Forster</cp:lastModifiedBy>
  <cp:revision>8</cp:revision>
  <dcterms:created xsi:type="dcterms:W3CDTF">2019-05-21T03:27:03Z</dcterms:created>
  <dcterms:modified xsi:type="dcterms:W3CDTF">2019-05-21T04:12:55Z</dcterms:modified>
</cp:coreProperties>
</file>

<file path=docProps/thumbnail.jpeg>
</file>